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67" r:id="rId1"/>
  </p:sldMasterIdLst>
  <p:notesMasterIdLst>
    <p:notesMasterId r:id="rId9"/>
  </p:notesMasterIdLst>
  <p:sldIdLst>
    <p:sldId id="433" r:id="rId2"/>
    <p:sldId id="434" r:id="rId3"/>
    <p:sldId id="435" r:id="rId4"/>
    <p:sldId id="436" r:id="rId5"/>
    <p:sldId id="437" r:id="rId6"/>
    <p:sldId id="439" r:id="rId7"/>
    <p:sldId id="43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B32"/>
    <a:srgbClr val="37573A"/>
    <a:srgbClr val="CCECFF"/>
    <a:srgbClr val="325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3657" autoAdjust="0"/>
  </p:normalViewPr>
  <p:slideViewPr>
    <p:cSldViewPr snapToGrid="0">
      <p:cViewPr>
        <p:scale>
          <a:sx n="90" d="100"/>
          <a:sy n="90" d="100"/>
        </p:scale>
        <p:origin x="-96" y="3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>
            <a:extLst>
              <a:ext uri="{FF2B5EF4-FFF2-40B4-BE49-F238E27FC236}">
                <a16:creationId xmlns:a16="http://schemas.microsoft.com/office/drawing/2014/main" xmlns="" id="{28655609-71D1-64D7-29A5-8AF0D658DBBD}"/>
              </a:ext>
            </a:extLst>
          </p:cNvPr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3A04841-4798-CC2B-E7C8-5D104610826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C739B6E-F1D3-AAD5-EC29-F6C10580AB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B1FD6C-6E92-459E-9013-E0F613D932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60377726-410B-1244-F495-4FF57313E17D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526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465524A-4D2B-DAF7-CDD4-7EF634E485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FCE5382-94A1-819A-D95B-C37952F9E7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90DEA9-7612-4CB5-BCBF-A84145748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77F1-FE76-40C1-9913-F4A0678741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134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31AFD6E-F0E0-6CE3-587D-B7C7692CF6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346477-AB77-1232-35FD-3732726F85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08682DA-4B52-6AB4-B163-C7FFA97956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CBC57-C1CB-47CB-B60C-30AF382D15D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011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986070C-58F0-321A-04B1-E546A00D44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C149069-B29F-527E-1363-EE35CF847B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F1E8B78-4770-F3C4-0EFC-42EDAE1413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16392-9956-405B-A12B-196744C005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220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F43166E-A911-3241-F622-CA74AA681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3D0C6DC-545E-81B3-DD19-889AACF500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8B066A5-11F1-FE11-7FC9-1C61CF035E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9EE99-9053-4812-B77C-8EBBEB5129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97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EDB458F-CE99-1671-E40B-C13ED9E2F5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58C797-2F16-8B2D-9DB3-6BB6E9B529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1DF33BC-0FD0-B58C-A4BB-7BC637881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5A0D8-45CD-4D44-B368-000E48D296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298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8E40718C-585F-AC47-5C36-3556AD65D9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344C296-AFFE-13B4-C775-6C51D78AF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BDBD43A2-DFC4-797D-6B31-1A8367811E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41BBE-EF03-49F3-BAD5-573961EF838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310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56B1697-D84D-7904-EC26-FF047F7B1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B8393329-0316-FD73-831B-B02C03DFC3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F3862AE-AC30-4803-735A-76A22E415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98EF4-977F-4241-B1A8-4EB035820FF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97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DE68EE9-DBEA-D817-DC70-053107A47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DFD01003-4E51-C327-44EE-407941BDDE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D8C02412-CB48-383D-636C-B1575348C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FBD0-21BC-4A23-B386-B98A9253A9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458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0DAC6CC-0A35-BFF9-155D-DFD2A5F1DC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7D094A1-02D7-7C35-F035-05BA4BC7F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2451FBC-C1F5-2BDE-7100-3B64C1768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B51C3-6185-4F3A-8013-52F1DCC34B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335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5821BEB-ACCC-57A1-B48A-C488496686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7FA522-85B5-FB3E-343B-7A8926478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EC896FA-6BD2-A7F9-F3CB-89E407FE37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F425C-20C1-4B34-B72D-1C4C328DD1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602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xmlns="" id="{5A497ED8-BD2C-95D4-32D9-5D9E5800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xmlns="" id="{AB77DFF9-50CA-1C02-4325-0A4068BEA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xmlns="" id="{62A19112-986C-6BB6-FC09-C2F67669FF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xmlns="" id="{0A897394-7D34-BA10-1FEF-628497BC1C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xmlns="" id="{36BA3456-578F-9A4F-DCE9-4717A1FE82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DA00FB8-7EDF-4044-8F05-D767793102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96900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568" r:id="rId1"/>
    <p:sldLayoutId id="2147484569" r:id="rId2"/>
    <p:sldLayoutId id="2147484570" r:id="rId3"/>
    <p:sldLayoutId id="2147484571" r:id="rId4"/>
    <p:sldLayoutId id="2147484572" r:id="rId5"/>
    <p:sldLayoutId id="2147484573" r:id="rId6"/>
    <p:sldLayoutId id="2147484574" r:id="rId7"/>
    <p:sldLayoutId id="2147484575" r:id="rId8"/>
    <p:sldLayoutId id="2147484576" r:id="rId9"/>
    <p:sldLayoutId id="2147484577" r:id="rId10"/>
    <p:sldLayoutId id="21474845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SimSun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SimSun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SimSun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SimSun" panose="02010600030101010101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SimSun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SimSun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SimSun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SimSun" panose="0201060003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xmlns="" id="{62661E3B-B175-7ACB-9A2D-B03B0EDE87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xmlns="" id="{D23C8506-7848-1968-614A-8803E1A062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4100" name="Picture 4" descr="Template4">
            <a:extLst>
              <a:ext uri="{FF2B5EF4-FFF2-40B4-BE49-F238E27FC236}">
                <a16:creationId xmlns:a16="http://schemas.microsoft.com/office/drawing/2014/main" xmlns="" id="{3DB658FC-CF03-B57C-5E90-C090BDB51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497"/>
            <a:ext cx="11017250" cy="788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D2AC40E2-9333-01F1-1B74-EB88FE5BF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1341438"/>
            <a:ext cx="5989637" cy="443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因為祂是萬王之王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因為祂是萬主之主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唯有祂從死</a:t>
            </a:r>
            <a:r>
              <a:rPr lang="zh-CN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里</a:t>
            </a: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復活，</a:t>
            </a:r>
            <a:endParaRPr lang="en-US" altLang="zh-TW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我要敬拜祂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.</a:t>
            </a: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(2X) </a:t>
            </a:r>
            <a:r>
              <a:rPr lang="zh-CN" altLang="en-US" sz="4800" b="1">
                <a:solidFill>
                  <a:srgbClr val="FFFFFF"/>
                </a:solidFill>
              </a:rPr>
              <a:t/>
            </a:r>
            <a:br>
              <a:rPr lang="zh-CN" altLang="en-US" sz="4800" b="1">
                <a:solidFill>
                  <a:srgbClr val="FFFFFF"/>
                </a:solidFill>
              </a:rPr>
            </a:b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1800" b="1">
                <a:solidFill>
                  <a:srgbClr val="FFFFFF"/>
                </a:solidFill>
              </a:rPr>
              <a:t/>
            </a:r>
            <a:br>
              <a:rPr lang="zh-CN" altLang="en-US" sz="1800" b="1">
                <a:solidFill>
                  <a:srgbClr val="FFFFFF"/>
                </a:solidFill>
              </a:rPr>
            </a:br>
            <a:endParaRPr lang="zh-CN" altLang="en-US" sz="1800" b="1">
              <a:solidFill>
                <a:srgbClr val="FFFFFF"/>
              </a:solidFill>
            </a:endParaRPr>
          </a:p>
        </p:txBody>
      </p:sp>
      <p:sp>
        <p:nvSpPr>
          <p:cNvPr id="198662" name="Rectangle 6">
            <a:extLst>
              <a:ext uri="{FF2B5EF4-FFF2-40B4-BE49-F238E27FC236}">
                <a16:creationId xmlns:a16="http://schemas.microsoft.com/office/drawing/2014/main" xmlns="" id="{A82BD775-F098-89CE-D3D5-9040098BF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9" y="1"/>
            <a:ext cx="5272087" cy="1108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创艺繁标宋" pitchFamily="2" charset="-122"/>
              </a:rPr>
              <a:t>耶</a:t>
            </a:r>
            <a:r>
              <a:rPr lang="zh-CN" altLang="en-US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创艺繁标宋" pitchFamily="2" charset="-122"/>
              </a:rPr>
              <a:t>稣</a:t>
            </a:r>
            <a:r>
              <a:rPr lang="zh-TW" altLang="en-US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创艺繁标宋" pitchFamily="2" charset="-122"/>
              </a:rPr>
              <a:t>基督是主</a:t>
            </a:r>
            <a:endParaRPr lang="en-US" altLang="zh-CN" sz="6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创艺繁标宋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xmlns="" id="{05EC4D9A-F9C0-ECB3-546A-244E82919E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xmlns="" id="{DCB02960-0EA9-4157-DA82-1226C4D586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5124" name="Picture 4" descr="Template4">
            <a:extLst>
              <a:ext uri="{FF2B5EF4-FFF2-40B4-BE49-F238E27FC236}">
                <a16:creationId xmlns:a16="http://schemas.microsoft.com/office/drawing/2014/main" xmlns="" id="{6E8D1EC7-B0AC-5A1D-0319-3ACD8CC29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275" y="-242888"/>
            <a:ext cx="11017250" cy="788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5">
            <a:extLst>
              <a:ext uri="{FF2B5EF4-FFF2-40B4-BE49-F238E27FC236}">
                <a16:creationId xmlns:a16="http://schemas.microsoft.com/office/drawing/2014/main" xmlns="" id="{19321FC8-7FF4-B96E-BF4C-4F5420A34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901" y="188913"/>
            <a:ext cx="10291763" cy="526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萬膝要跪拜，</a:t>
            </a:r>
            <a:endParaRPr lang="en-US" altLang="zh-TW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萬口要承認，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耶穌基督祂是主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.</a:t>
            </a: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(2X)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zh-CN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1800" b="1">
                <a:solidFill>
                  <a:srgbClr val="FFFFFF"/>
                </a:solidFill>
              </a:rPr>
              <a:t/>
            </a:r>
            <a:br>
              <a:rPr lang="zh-CN" altLang="en-US" sz="1800" b="1">
                <a:solidFill>
                  <a:srgbClr val="FFFFFF"/>
                </a:solidFill>
              </a:rPr>
            </a:br>
            <a:endParaRPr lang="zh-CN" altLang="en-US" sz="1800" b="1">
              <a:solidFill>
                <a:srgbClr val="FFFFFF"/>
              </a:solidFill>
            </a:endParaRPr>
          </a:p>
        </p:txBody>
      </p:sp>
      <p:sp>
        <p:nvSpPr>
          <p:cNvPr id="243718" name="Rectangle 6">
            <a:extLst>
              <a:ext uri="{FF2B5EF4-FFF2-40B4-BE49-F238E27FC236}">
                <a16:creationId xmlns:a16="http://schemas.microsoft.com/office/drawing/2014/main" xmlns="" id="{4EE98854-58AD-4E6F-77B1-24D9915AA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4075" y="-558800"/>
            <a:ext cx="185738" cy="2124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6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创艺繁标宋" pitchFamily="2" charset="-122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6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创艺繁标宋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xmlns="" id="{6F98ECD0-8D90-7807-0F18-A860E0E370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xmlns="" id="{80D90178-D3F1-36DD-95EE-AE8DA03B0D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6148" name="Picture 4" descr="Template4">
            <a:extLst>
              <a:ext uri="{FF2B5EF4-FFF2-40B4-BE49-F238E27FC236}">
                <a16:creationId xmlns:a16="http://schemas.microsoft.com/office/drawing/2014/main" xmlns="" id="{347AD3A0-DE4D-06F8-3508-23E2C23EC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275" y="-242888"/>
            <a:ext cx="11017250" cy="788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9886040A-E0BF-9592-5199-61F06A1EA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4464"/>
            <a:ext cx="11485563" cy="674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高唱榮耀哈利路亞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!</a:t>
            </a:r>
            <a:endParaRPr lang="zh-TW" altLang="en-US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歡呼榮耀哈利路亞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!</a:t>
            </a:r>
            <a:endParaRPr lang="zh-TW" altLang="en-US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祂是我的主，我的王，</a:t>
            </a:r>
            <a:endParaRPr lang="en-US" altLang="zh-TW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我要敬拜祂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.</a:t>
            </a: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zh-TW" altLang="en-US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1800" b="1">
                <a:solidFill>
                  <a:srgbClr val="FFFFFF"/>
                </a:solidFill>
              </a:rPr>
              <a:t/>
            </a:r>
            <a:br>
              <a:rPr lang="zh-CN" altLang="en-US" sz="1800" b="1">
                <a:solidFill>
                  <a:srgbClr val="FFFFFF"/>
                </a:solidFill>
              </a:rPr>
            </a:br>
            <a:endParaRPr lang="zh-CN" altLang="en-US" sz="18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xmlns="" id="{4F00CD5C-B503-AAE8-BE33-1838359DB0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xmlns="" id="{BB37033C-BD53-0BA1-24B0-BC6409D2D0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7172" name="Picture 4" descr="Template4">
            <a:extLst>
              <a:ext uri="{FF2B5EF4-FFF2-40B4-BE49-F238E27FC236}">
                <a16:creationId xmlns:a16="http://schemas.microsoft.com/office/drawing/2014/main" xmlns="" id="{789D5843-FD84-7A56-2320-8553338B1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275" y="-242888"/>
            <a:ext cx="11017250" cy="788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60860BE2-C9E4-A0A2-9CF3-EDC5840B0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44463"/>
            <a:ext cx="11485562" cy="627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哈利路亞，哈利路亞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耶穌基督祂是主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.</a:t>
            </a: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(2X)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zh-TW" sz="54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zh-TW" altLang="en-US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1800" b="1">
                <a:solidFill>
                  <a:srgbClr val="FFFFFF"/>
                </a:solidFill>
              </a:rPr>
              <a:t/>
            </a:r>
            <a:br>
              <a:rPr lang="zh-CN" altLang="en-US" sz="1800" b="1">
                <a:solidFill>
                  <a:srgbClr val="FFFFFF"/>
                </a:solidFill>
              </a:rPr>
            </a:br>
            <a:endParaRPr lang="zh-CN" altLang="en-US" sz="18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xmlns="" id="{FA210FC6-076E-E74B-855A-8F23A4B1E8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xmlns="" id="{B315EAE6-6E6B-C74F-B4A0-F2FB768B2E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8196" name="Picture 4" descr="Template4">
            <a:extLst>
              <a:ext uri="{FF2B5EF4-FFF2-40B4-BE49-F238E27FC236}">
                <a16:creationId xmlns:a16="http://schemas.microsoft.com/office/drawing/2014/main" xmlns="" id="{3B39B2CE-0A99-05E1-11A2-45934BDD0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4739"/>
            <a:ext cx="11017251" cy="788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>
            <a:extLst>
              <a:ext uri="{FF2B5EF4-FFF2-40B4-BE49-F238E27FC236}">
                <a16:creationId xmlns:a16="http://schemas.microsoft.com/office/drawing/2014/main" xmlns="" id="{15998C81-D952-9545-1936-E18F47100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0"/>
            <a:ext cx="10009188" cy="443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 dirty="0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因為祂是萬王之王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 dirty="0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因為祂是萬主之主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 dirty="0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唯有祂從死</a:t>
            </a:r>
            <a:r>
              <a:rPr lang="zh-CN" altLang="en-US" sz="4800" b="1" dirty="0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里</a:t>
            </a:r>
            <a:r>
              <a:rPr lang="zh-TW" altLang="en-US" sz="4800" b="1" dirty="0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復活，</a:t>
            </a:r>
            <a:endParaRPr lang="en-US" altLang="zh-TW" sz="4800" b="1" dirty="0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 dirty="0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我要敬拜祂</a:t>
            </a:r>
            <a:r>
              <a:rPr lang="zh-CN" altLang="en-US" sz="5400" b="1" dirty="0">
                <a:solidFill>
                  <a:srgbClr val="FFFFFF"/>
                </a:solidFill>
              </a:rPr>
              <a:t/>
            </a:r>
            <a:br>
              <a:rPr lang="zh-CN" altLang="en-US" sz="5400" b="1" dirty="0">
                <a:solidFill>
                  <a:srgbClr val="FFFFFF"/>
                </a:solidFill>
              </a:rPr>
            </a:br>
            <a:r>
              <a:rPr lang="zh-CN" altLang="en-US" sz="5400" b="1" dirty="0">
                <a:solidFill>
                  <a:srgbClr val="FFFFFF"/>
                </a:solidFill>
              </a:rPr>
              <a:t/>
            </a:r>
            <a:br>
              <a:rPr lang="zh-CN" altLang="en-US" sz="5400" b="1" dirty="0">
                <a:solidFill>
                  <a:srgbClr val="FFFFFF"/>
                </a:solidFill>
              </a:rPr>
            </a:br>
            <a:r>
              <a:rPr lang="zh-CN" altLang="en-US" sz="1800" b="1" dirty="0">
                <a:solidFill>
                  <a:srgbClr val="FFFFFF"/>
                </a:solidFill>
              </a:rPr>
              <a:t/>
            </a:r>
            <a:br>
              <a:rPr lang="zh-CN" altLang="en-US" sz="1800" b="1" dirty="0">
                <a:solidFill>
                  <a:srgbClr val="FFFFFF"/>
                </a:solidFill>
              </a:rPr>
            </a:br>
            <a:endParaRPr lang="zh-CN" altLang="en-US" sz="1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xmlns="" id="{EFDBD72F-84B9-0BC8-F074-A666D5D5C9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xmlns="" id="{08F4A43A-EA04-58C3-2101-A3FFB151BE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9220" name="Picture 4" descr="Template4">
            <a:extLst>
              <a:ext uri="{FF2B5EF4-FFF2-40B4-BE49-F238E27FC236}">
                <a16:creationId xmlns:a16="http://schemas.microsoft.com/office/drawing/2014/main" xmlns="" id="{26681289-DAFA-8739-FFB2-2DDF1A80E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275" y="-242888"/>
            <a:ext cx="11017250" cy="788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9E6458D-B65E-700A-B7F0-EF30B8FEF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901" y="188913"/>
            <a:ext cx="10291763" cy="526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萬膝要跪拜，</a:t>
            </a:r>
            <a:endParaRPr lang="en-US" altLang="zh-TW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萬口要承認，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耶穌基督祂是主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.</a:t>
            </a: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(2X)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zh-CN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1800" b="1">
                <a:solidFill>
                  <a:srgbClr val="FFFFFF"/>
                </a:solidFill>
              </a:rPr>
              <a:t/>
            </a:r>
            <a:br>
              <a:rPr lang="zh-CN" altLang="en-US" sz="1800" b="1">
                <a:solidFill>
                  <a:srgbClr val="FFFFFF"/>
                </a:solidFill>
              </a:rPr>
            </a:br>
            <a:endParaRPr lang="zh-CN" altLang="en-US" sz="1800" b="1">
              <a:solidFill>
                <a:srgbClr val="FFFFFF"/>
              </a:solidFill>
            </a:endParaRPr>
          </a:p>
        </p:txBody>
      </p:sp>
      <p:sp>
        <p:nvSpPr>
          <p:cNvPr id="243718" name="Rectangle 6">
            <a:extLst>
              <a:ext uri="{FF2B5EF4-FFF2-40B4-BE49-F238E27FC236}">
                <a16:creationId xmlns:a16="http://schemas.microsoft.com/office/drawing/2014/main" xmlns="" id="{FDC0A841-E87F-1CE7-D92A-594C8C3D4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4075" y="-558800"/>
            <a:ext cx="185738" cy="2124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6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创艺繁标宋" pitchFamily="2" charset="-122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6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创艺繁标宋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xmlns="" id="{DA986BDC-BC19-A63E-36BC-971F913F4C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xmlns="" id="{F9B0DE78-EF8C-DFF8-2E08-B8C81BE753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10244" name="Picture 4" descr="Template4">
            <a:extLst>
              <a:ext uri="{FF2B5EF4-FFF2-40B4-BE49-F238E27FC236}">
                <a16:creationId xmlns:a16="http://schemas.microsoft.com/office/drawing/2014/main" xmlns="" id="{C4F0F65D-845F-9FD2-368D-C05130FCD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275" y="-242888"/>
            <a:ext cx="11017250" cy="788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5">
            <a:extLst>
              <a:ext uri="{FF2B5EF4-FFF2-40B4-BE49-F238E27FC236}">
                <a16:creationId xmlns:a16="http://schemas.microsoft.com/office/drawing/2014/main" xmlns="" id="{BF21F94E-9019-7C08-38DA-CA837B45F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88914"/>
            <a:ext cx="11485563" cy="794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哈利路亞，哈利路亞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耶穌基督祂是主</a:t>
            </a:r>
            <a:r>
              <a:rPr lang="en-US" altLang="zh-TW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.(2X)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耶</a:t>
            </a:r>
            <a:r>
              <a:rPr lang="zh-TW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穌</a:t>
            </a:r>
            <a:r>
              <a:rPr lang="zh-CN" altLang="en-US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基督祂是主</a:t>
            </a:r>
            <a:r>
              <a:rPr lang="en-US" altLang="zh-CN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zh-TW" sz="54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zh-TW" sz="54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zh-TW" altLang="en-US" sz="4800" b="1">
              <a:solidFill>
                <a:srgbClr val="CC0000"/>
              </a:solidFill>
              <a:latin typeface="创艺繁标宋" pitchFamily="2" charset="-122"/>
              <a:ea typeface="创艺繁标宋" pitchFamily="2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4800" b="1">
                <a:solidFill>
                  <a:srgbClr val="CC0000"/>
                </a:solidFill>
                <a:latin typeface="创艺繁标宋" pitchFamily="2" charset="-122"/>
                <a:ea typeface="创艺繁标宋" pitchFamily="2" charset="-122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5400" b="1">
                <a:solidFill>
                  <a:srgbClr val="FFFFFF"/>
                </a:solidFill>
              </a:rPr>
              <a:t/>
            </a:r>
            <a:br>
              <a:rPr lang="zh-CN" altLang="en-US" sz="5400" b="1">
                <a:solidFill>
                  <a:srgbClr val="FFFFFF"/>
                </a:solidFill>
              </a:rPr>
            </a:br>
            <a:r>
              <a:rPr lang="zh-CN" altLang="en-US" sz="1800" b="1">
                <a:solidFill>
                  <a:srgbClr val="FFFFFF"/>
                </a:solidFill>
              </a:rPr>
              <a:t/>
            </a:r>
            <a:br>
              <a:rPr lang="zh-CN" altLang="en-US" sz="1800" b="1">
                <a:solidFill>
                  <a:srgbClr val="FFFFFF"/>
                </a:solidFill>
              </a:rPr>
            </a:br>
            <a:endParaRPr lang="zh-CN" altLang="en-US" sz="1800" b="1">
              <a:solidFill>
                <a:srgbClr val="FFFFFF"/>
              </a:solidFill>
            </a:endParaRPr>
          </a:p>
        </p:txBody>
      </p:sp>
      <p:sp>
        <p:nvSpPr>
          <p:cNvPr id="2" name="Heart">
            <a:extLst>
              <a:ext uri="{FF2B5EF4-FFF2-40B4-BE49-F238E27FC236}">
                <a16:creationId xmlns:a16="http://schemas.microsoft.com/office/drawing/2014/main" xmlns="" id="{895BBED6-AD26-694A-A40D-50C9DB3BBC3C}"/>
              </a:ext>
            </a:extLst>
          </p:cNvPr>
          <p:cNvSpPr/>
          <p:nvPr/>
        </p:nvSpPr>
        <p:spPr>
          <a:xfrm>
            <a:off x="11649022" y="6367173"/>
            <a:ext cx="450131" cy="397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D220D"/>
          </a:solidFill>
          <a:ln w="3175">
            <a:miter lim="400000"/>
          </a:ln>
        </p:spPr>
        <p:txBody>
          <a:bodyPr lIns="19050" tIns="19050" rIns="19050" bIns="19050" anchor="ctr"/>
          <a:lstStyle/>
          <a:p>
            <a:pPr algn="ctr" defTabSz="412735" fontAlgn="auto" hangingPunct="0">
              <a:spcBef>
                <a:spcPts val="0"/>
              </a:spcBef>
              <a:spcAft>
                <a:spcPts val="0"/>
              </a:spcAft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547" kern="0">
              <a:solidFill>
                <a:srgbClr val="FFFFFF"/>
              </a:solidFill>
              <a:latin typeface="Helvetica Neue Medium"/>
              <a:sym typeface="Helvetica Neue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2753</TotalTime>
  <Words>200</Words>
  <Application>Microsoft Office PowerPoint</Application>
  <PresentationFormat>Custom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302</cp:revision>
  <dcterms:created xsi:type="dcterms:W3CDTF">2018-06-05T19:05:47Z</dcterms:created>
  <dcterms:modified xsi:type="dcterms:W3CDTF">2024-11-25T01:41:35Z</dcterms:modified>
</cp:coreProperties>
</file>